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2" r:id="rId4"/>
    <p:sldId id="257" r:id="rId5"/>
    <p:sldId id="263" r:id="rId6"/>
    <p:sldId id="258" r:id="rId7"/>
    <p:sldId id="264" r:id="rId8"/>
    <p:sldId id="265" r:id="rId9"/>
    <p:sldId id="259" r:id="rId10"/>
    <p:sldId id="266"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Own Special People</a:t>
            </a:r>
          </a:p>
        </p:txBody>
      </p:sp>
      <p:sp>
        <p:nvSpPr>
          <p:cNvPr id="3" name="Text Placeholder 2"/>
          <p:cNvSpPr>
            <a:spLocks noGrp="1"/>
          </p:cNvSpPr>
          <p:nvPr>
            <p:ph type="body" sz="quarter" idx="10"/>
          </p:nvPr>
        </p:nvSpPr>
        <p:spPr/>
        <p:txBody>
          <a:bodyPr/>
          <a:lstStyle/>
          <a:p>
            <a:r>
              <a:rPr lang="en-US" dirty="0"/>
              <a:t>Pastor Ludwig</a:t>
            </a:r>
          </a:p>
        </p:txBody>
      </p:sp>
      <p:sp>
        <p:nvSpPr>
          <p:cNvPr id="4" name="Text Placeholder 3"/>
          <p:cNvSpPr>
            <a:spLocks noGrp="1"/>
          </p:cNvSpPr>
          <p:nvPr>
            <p:ph type="body" sz="quarter" idx="12"/>
          </p:nvPr>
        </p:nvSpPr>
        <p:spPr/>
        <p:txBody>
          <a:bodyPr/>
          <a:lstStyle/>
          <a:p>
            <a:r>
              <a:rPr lang="en-US" dirty="0"/>
              <a:t>15 April 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BBC5-2E2A-4D32-8282-21C36FCEA7AB}"/>
              </a:ext>
            </a:extLst>
          </p:cNvPr>
          <p:cNvSpPr>
            <a:spLocks noGrp="1"/>
          </p:cNvSpPr>
          <p:nvPr>
            <p:ph type="title"/>
          </p:nvPr>
        </p:nvSpPr>
        <p:spPr/>
        <p:txBody>
          <a:bodyPr/>
          <a:lstStyle/>
          <a:p>
            <a:r>
              <a:rPr lang="en-AU" dirty="0"/>
              <a:t>1 Peter 2:9-10</a:t>
            </a:r>
          </a:p>
        </p:txBody>
      </p:sp>
      <p:sp>
        <p:nvSpPr>
          <p:cNvPr id="3" name="Content Placeholder 2">
            <a:extLst>
              <a:ext uri="{FF2B5EF4-FFF2-40B4-BE49-F238E27FC236}">
                <a16:creationId xmlns:a16="http://schemas.microsoft.com/office/drawing/2014/main" id="{CE591560-92F5-4BAD-BF41-9897C0625306}"/>
              </a:ext>
            </a:extLst>
          </p:cNvPr>
          <p:cNvSpPr>
            <a:spLocks noGrp="1"/>
          </p:cNvSpPr>
          <p:nvPr>
            <p:ph idx="1"/>
          </p:nvPr>
        </p:nvSpPr>
        <p:spPr>
          <a:xfrm>
            <a:off x="251520" y="1207293"/>
            <a:ext cx="8712968" cy="5246043"/>
          </a:xfrm>
        </p:spPr>
        <p:txBody>
          <a:bodyPr>
            <a:normAutofit fontScale="92500" lnSpcReduction="10000"/>
          </a:bodyPr>
          <a:lstStyle/>
          <a:p>
            <a:pPr marL="0" indent="0">
              <a:buNone/>
            </a:pPr>
            <a:r>
              <a:rPr lang="en-AU" b="1" baseline="30000" dirty="0"/>
              <a:t>9 </a:t>
            </a:r>
            <a:r>
              <a:rPr lang="en-AU" dirty="0"/>
              <a:t>But you </a:t>
            </a:r>
            <a:r>
              <a:rPr lang="en-AU" i="1" dirty="0"/>
              <a:t>are</a:t>
            </a:r>
            <a:r>
              <a:rPr lang="en-AU" dirty="0"/>
              <a:t> </a:t>
            </a:r>
            <a:r>
              <a:rPr lang="en-AU" b="1" u="sng" dirty="0"/>
              <a:t>a chosen generation, </a:t>
            </a:r>
          </a:p>
          <a:p>
            <a:pPr marL="0" indent="0">
              <a:buNone/>
            </a:pPr>
            <a:r>
              <a:rPr lang="en-AU" b="1" dirty="0"/>
              <a:t>                       </a:t>
            </a:r>
            <a:r>
              <a:rPr lang="en-AU" b="1" u="sng" dirty="0"/>
              <a:t>a royal priesthood, </a:t>
            </a:r>
          </a:p>
          <a:p>
            <a:pPr marL="0" indent="0">
              <a:buNone/>
            </a:pPr>
            <a:r>
              <a:rPr lang="en-AU" b="1" dirty="0"/>
              <a:t>                       </a:t>
            </a:r>
            <a:r>
              <a:rPr lang="en-AU" b="1" u="sng" dirty="0"/>
              <a:t>a holy nation, </a:t>
            </a:r>
          </a:p>
          <a:p>
            <a:pPr marL="0" indent="0">
              <a:buNone/>
            </a:pPr>
            <a:r>
              <a:rPr lang="en-AU" b="1" dirty="0"/>
              <a:t>                       </a:t>
            </a:r>
            <a:r>
              <a:rPr lang="en-AU" b="1" u="sng" dirty="0">
                <a:solidFill>
                  <a:srgbClr val="FF0000"/>
                </a:solidFill>
              </a:rPr>
              <a:t>His own special people</a:t>
            </a:r>
            <a:r>
              <a:rPr lang="en-AU" dirty="0"/>
              <a:t>, </a:t>
            </a:r>
          </a:p>
          <a:p>
            <a:pPr marL="0" indent="0">
              <a:buNone/>
            </a:pPr>
            <a:r>
              <a:rPr lang="en-AU" dirty="0"/>
              <a:t>that you may proclaim the praises of Him who called you out of darkness </a:t>
            </a:r>
          </a:p>
          <a:p>
            <a:pPr marL="0" indent="0">
              <a:buNone/>
            </a:pPr>
            <a:r>
              <a:rPr lang="en-AU" dirty="0"/>
              <a:t>into His </a:t>
            </a:r>
            <a:r>
              <a:rPr lang="en-AU" dirty="0" err="1"/>
              <a:t>marvelous</a:t>
            </a:r>
            <a:r>
              <a:rPr lang="en-AU" dirty="0"/>
              <a:t> light; </a:t>
            </a:r>
          </a:p>
          <a:p>
            <a:pPr marL="0" indent="0">
              <a:buNone/>
            </a:pPr>
            <a:endParaRPr lang="en-AU" b="1" baseline="30000" dirty="0"/>
          </a:p>
          <a:p>
            <a:pPr marL="0" indent="0">
              <a:buNone/>
            </a:pPr>
            <a:r>
              <a:rPr lang="en-AU" b="1" baseline="30000" dirty="0"/>
              <a:t>10 </a:t>
            </a:r>
            <a:r>
              <a:rPr lang="en-AU" dirty="0"/>
              <a:t>who once </a:t>
            </a:r>
            <a:r>
              <a:rPr lang="en-AU" i="1" dirty="0"/>
              <a:t>were</a:t>
            </a:r>
            <a:r>
              <a:rPr lang="en-AU" dirty="0"/>
              <a:t> not a people but </a:t>
            </a:r>
            <a:r>
              <a:rPr lang="en-AU" i="1" dirty="0"/>
              <a:t>are</a:t>
            </a:r>
            <a:r>
              <a:rPr lang="en-AU" dirty="0"/>
              <a:t> now the people of God, who had not obtained mercy but now have obtained mercy.</a:t>
            </a:r>
          </a:p>
        </p:txBody>
      </p:sp>
    </p:spTree>
    <p:extLst>
      <p:ext uri="{BB962C8B-B14F-4D97-AF65-F5344CB8AC3E}">
        <p14:creationId xmlns:p14="http://schemas.microsoft.com/office/powerpoint/2010/main" val="2995059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5D625-92DE-427A-8181-313A593FADCF}"/>
              </a:ext>
            </a:extLst>
          </p:cNvPr>
          <p:cNvSpPr>
            <a:spLocks noGrp="1"/>
          </p:cNvSpPr>
          <p:nvPr>
            <p:ph type="title"/>
          </p:nvPr>
        </p:nvSpPr>
        <p:spPr/>
        <p:txBody>
          <a:bodyPr/>
          <a:lstStyle/>
          <a:p>
            <a:r>
              <a:rPr lang="en-AU" dirty="0"/>
              <a:t>Titus 2:11-14</a:t>
            </a:r>
          </a:p>
        </p:txBody>
      </p:sp>
      <p:sp>
        <p:nvSpPr>
          <p:cNvPr id="3" name="Content Placeholder 2">
            <a:extLst>
              <a:ext uri="{FF2B5EF4-FFF2-40B4-BE49-F238E27FC236}">
                <a16:creationId xmlns:a16="http://schemas.microsoft.com/office/drawing/2014/main" id="{8F9B43B7-54F3-472E-98AA-B095F8D66FD6}"/>
              </a:ext>
            </a:extLst>
          </p:cNvPr>
          <p:cNvSpPr>
            <a:spLocks noGrp="1"/>
          </p:cNvSpPr>
          <p:nvPr>
            <p:ph idx="1"/>
          </p:nvPr>
        </p:nvSpPr>
        <p:spPr>
          <a:xfrm>
            <a:off x="251520" y="1207293"/>
            <a:ext cx="8712968" cy="5102027"/>
          </a:xfrm>
        </p:spPr>
        <p:txBody>
          <a:bodyPr>
            <a:normAutofit fontScale="92500" lnSpcReduction="20000"/>
          </a:bodyPr>
          <a:lstStyle/>
          <a:p>
            <a:pPr marL="0" indent="0">
              <a:buNone/>
            </a:pPr>
            <a:r>
              <a:rPr lang="en-AU" b="1" baseline="30000" dirty="0"/>
              <a:t>11 </a:t>
            </a:r>
            <a:r>
              <a:rPr lang="en-AU" dirty="0"/>
              <a:t>For the grace of God that brings salvation has appeared to all men, </a:t>
            </a:r>
          </a:p>
          <a:p>
            <a:pPr marL="0" indent="0">
              <a:buNone/>
            </a:pPr>
            <a:r>
              <a:rPr lang="en-AU" b="1" baseline="30000" dirty="0"/>
              <a:t>12 </a:t>
            </a:r>
            <a:r>
              <a:rPr lang="en-AU" dirty="0"/>
              <a:t>teaching us that, denying ungodliness and worldly lusts, we should live soberly, righteously, and godly in the present age, </a:t>
            </a:r>
          </a:p>
          <a:p>
            <a:pPr marL="0" indent="0">
              <a:buNone/>
            </a:pPr>
            <a:r>
              <a:rPr lang="en-AU" b="1" baseline="30000" dirty="0"/>
              <a:t>13 </a:t>
            </a:r>
            <a:r>
              <a:rPr lang="en-AU" dirty="0"/>
              <a:t>looking for the blessed hope and glorious appearing of our great God and </a:t>
            </a:r>
            <a:r>
              <a:rPr lang="en-AU" dirty="0" err="1"/>
              <a:t>Savior</a:t>
            </a:r>
            <a:r>
              <a:rPr lang="en-AU" dirty="0"/>
              <a:t> Jesus Christ, </a:t>
            </a:r>
          </a:p>
          <a:p>
            <a:pPr marL="0" indent="0">
              <a:buNone/>
            </a:pPr>
            <a:r>
              <a:rPr lang="en-AU" b="1" baseline="30000" dirty="0"/>
              <a:t>14 </a:t>
            </a:r>
            <a:r>
              <a:rPr lang="en-AU" dirty="0"/>
              <a:t>who gave Himself for us, that He might redeem us from every lawless deed and purify for Himself </a:t>
            </a:r>
            <a:r>
              <a:rPr lang="en-AU" b="1" i="1" u="sng" dirty="0">
                <a:solidFill>
                  <a:srgbClr val="FF0000"/>
                </a:solidFill>
              </a:rPr>
              <a:t>His</a:t>
            </a:r>
            <a:r>
              <a:rPr lang="en-AU" b="1" u="sng" dirty="0">
                <a:solidFill>
                  <a:srgbClr val="FF0000"/>
                </a:solidFill>
              </a:rPr>
              <a:t> own special people</a:t>
            </a:r>
            <a:r>
              <a:rPr lang="en-AU" dirty="0"/>
              <a:t>, </a:t>
            </a:r>
            <a:r>
              <a:rPr lang="en-AU" b="1" u="sng" dirty="0"/>
              <a:t>zealous for good works</a:t>
            </a:r>
          </a:p>
        </p:txBody>
      </p:sp>
    </p:spTree>
    <p:extLst>
      <p:ext uri="{BB962C8B-B14F-4D97-AF65-F5344CB8AC3E}">
        <p14:creationId xmlns:p14="http://schemas.microsoft.com/office/powerpoint/2010/main" val="697175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We Are Chosen By God</a:t>
            </a:r>
          </a:p>
        </p:txBody>
      </p:sp>
      <p:sp>
        <p:nvSpPr>
          <p:cNvPr id="3" name="Content Placeholder 2"/>
          <p:cNvSpPr>
            <a:spLocks noGrp="1"/>
          </p:cNvSpPr>
          <p:nvPr>
            <p:ph idx="1"/>
          </p:nvPr>
        </p:nvSpPr>
        <p:spPr/>
        <p:txBody>
          <a:bodyPr/>
          <a:lstStyle/>
          <a:p>
            <a:r>
              <a:rPr lang="en-US" dirty="0"/>
              <a:t>Added to the Lord – Born Again</a:t>
            </a:r>
          </a:p>
          <a:p>
            <a:r>
              <a:rPr lang="en-US" dirty="0"/>
              <a:t>What is man that You are mindful of Him?</a:t>
            </a:r>
          </a:p>
          <a:p>
            <a:r>
              <a:rPr lang="en-US" dirty="0"/>
              <a:t>The Reality of God</a:t>
            </a:r>
          </a:p>
          <a:p>
            <a:r>
              <a:rPr lang="en-US" dirty="0"/>
              <a:t>The Fear of the Lord</a:t>
            </a:r>
          </a:p>
          <a:p>
            <a:r>
              <a:rPr lang="en-US" dirty="0"/>
              <a:t>We have been chosen for a purpose</a:t>
            </a:r>
          </a:p>
        </p:txBody>
      </p:sp>
    </p:spTree>
    <p:extLst>
      <p:ext uri="{BB962C8B-B14F-4D97-AF65-F5344CB8AC3E}">
        <p14:creationId xmlns:p14="http://schemas.microsoft.com/office/powerpoint/2010/main" val="1183337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EA96-6FCA-4160-9206-DB0C0C61A82E}"/>
              </a:ext>
            </a:extLst>
          </p:cNvPr>
          <p:cNvSpPr>
            <a:spLocks noGrp="1"/>
          </p:cNvSpPr>
          <p:nvPr>
            <p:ph type="title"/>
          </p:nvPr>
        </p:nvSpPr>
        <p:spPr/>
        <p:txBody>
          <a:bodyPr/>
          <a:lstStyle/>
          <a:p>
            <a:r>
              <a:rPr lang="en-AU" dirty="0"/>
              <a:t>Ephesians 1:2-6</a:t>
            </a:r>
          </a:p>
        </p:txBody>
      </p:sp>
      <p:sp>
        <p:nvSpPr>
          <p:cNvPr id="3" name="Content Placeholder 2">
            <a:extLst>
              <a:ext uri="{FF2B5EF4-FFF2-40B4-BE49-F238E27FC236}">
                <a16:creationId xmlns:a16="http://schemas.microsoft.com/office/drawing/2014/main" id="{C59E6BA8-0D50-4BED-A1FC-7506819491AE}"/>
              </a:ext>
            </a:extLst>
          </p:cNvPr>
          <p:cNvSpPr>
            <a:spLocks noGrp="1"/>
          </p:cNvSpPr>
          <p:nvPr>
            <p:ph idx="1"/>
          </p:nvPr>
        </p:nvSpPr>
        <p:spPr>
          <a:xfrm>
            <a:off x="251520" y="1207293"/>
            <a:ext cx="8712968" cy="5272165"/>
          </a:xfrm>
        </p:spPr>
        <p:txBody>
          <a:bodyPr>
            <a:normAutofit fontScale="92500" lnSpcReduction="20000"/>
          </a:bodyPr>
          <a:lstStyle/>
          <a:p>
            <a:pPr marL="0" indent="0">
              <a:buNone/>
            </a:pPr>
            <a:r>
              <a:rPr lang="en-AU" b="1" baseline="30000" dirty="0"/>
              <a:t>3 </a:t>
            </a:r>
            <a:r>
              <a:rPr lang="en-AU" dirty="0"/>
              <a:t>Blessed </a:t>
            </a:r>
            <a:r>
              <a:rPr lang="en-AU" i="1" dirty="0"/>
              <a:t>be</a:t>
            </a:r>
            <a:r>
              <a:rPr lang="en-AU" dirty="0"/>
              <a:t> the God and Father of our Lord Jesus Christ, who has blessed us with every spiritual blessing in the heavenly </a:t>
            </a:r>
            <a:r>
              <a:rPr lang="en-AU" i="1" dirty="0"/>
              <a:t>places</a:t>
            </a:r>
            <a:r>
              <a:rPr lang="en-AU" dirty="0"/>
              <a:t> in Christ, </a:t>
            </a:r>
          </a:p>
          <a:p>
            <a:pPr marL="0" indent="0">
              <a:buNone/>
            </a:pPr>
            <a:r>
              <a:rPr lang="en-AU" b="1" baseline="30000" dirty="0"/>
              <a:t>4 </a:t>
            </a:r>
            <a:r>
              <a:rPr lang="en-AU" dirty="0"/>
              <a:t>just as </a:t>
            </a:r>
            <a:r>
              <a:rPr lang="en-AU" b="1" dirty="0"/>
              <a:t>He chose us in Him (Jesus) </a:t>
            </a:r>
            <a:r>
              <a:rPr lang="en-AU" dirty="0"/>
              <a:t>before the foundation of the world, that we should be </a:t>
            </a:r>
            <a:r>
              <a:rPr lang="en-AU" u="sng" dirty="0"/>
              <a:t>holy</a:t>
            </a:r>
            <a:r>
              <a:rPr lang="en-AU" dirty="0"/>
              <a:t> and </a:t>
            </a:r>
            <a:r>
              <a:rPr lang="en-AU" u="sng" dirty="0"/>
              <a:t>without blame</a:t>
            </a:r>
            <a:r>
              <a:rPr lang="en-AU" dirty="0"/>
              <a:t> before Him in love, </a:t>
            </a:r>
          </a:p>
          <a:p>
            <a:pPr marL="0" indent="0">
              <a:buNone/>
            </a:pPr>
            <a:r>
              <a:rPr lang="en-AU" b="1" baseline="30000" dirty="0"/>
              <a:t>5 </a:t>
            </a:r>
            <a:r>
              <a:rPr lang="en-AU" dirty="0"/>
              <a:t>having predestined us to adoption as sons by Jesus Christ to Himself, according to the good pleasure of His will, </a:t>
            </a:r>
          </a:p>
          <a:p>
            <a:pPr marL="0" indent="0">
              <a:buNone/>
            </a:pPr>
            <a:r>
              <a:rPr lang="en-AU" b="1" baseline="30000" dirty="0"/>
              <a:t>6 </a:t>
            </a:r>
            <a:r>
              <a:rPr lang="en-AU" dirty="0"/>
              <a:t>to the praise of the glory of His grace, by which He made us accepted in the Beloved.</a:t>
            </a:r>
          </a:p>
        </p:txBody>
      </p:sp>
    </p:spTree>
    <p:extLst>
      <p:ext uri="{BB962C8B-B14F-4D97-AF65-F5344CB8AC3E}">
        <p14:creationId xmlns:p14="http://schemas.microsoft.com/office/powerpoint/2010/main" val="349708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6A2D-15E4-4E8B-A2EF-B913A7EB4AA8}"/>
              </a:ext>
            </a:extLst>
          </p:cNvPr>
          <p:cNvSpPr>
            <a:spLocks noGrp="1"/>
          </p:cNvSpPr>
          <p:nvPr>
            <p:ph type="title"/>
          </p:nvPr>
        </p:nvSpPr>
        <p:spPr/>
        <p:txBody>
          <a:bodyPr/>
          <a:lstStyle/>
          <a:p>
            <a:r>
              <a:rPr lang="en-AU" dirty="0"/>
              <a:t>2.We Must Be Trained</a:t>
            </a:r>
          </a:p>
        </p:txBody>
      </p:sp>
      <p:sp>
        <p:nvSpPr>
          <p:cNvPr id="3" name="Content Placeholder 2">
            <a:extLst>
              <a:ext uri="{FF2B5EF4-FFF2-40B4-BE49-F238E27FC236}">
                <a16:creationId xmlns:a16="http://schemas.microsoft.com/office/drawing/2014/main" id="{7FC0C6D1-2282-4159-8F49-30C59162FE9A}"/>
              </a:ext>
            </a:extLst>
          </p:cNvPr>
          <p:cNvSpPr>
            <a:spLocks noGrp="1"/>
          </p:cNvSpPr>
          <p:nvPr>
            <p:ph idx="1"/>
          </p:nvPr>
        </p:nvSpPr>
        <p:spPr>
          <a:xfrm>
            <a:off x="251520" y="836713"/>
            <a:ext cx="8712968" cy="5472608"/>
          </a:xfrm>
        </p:spPr>
        <p:txBody>
          <a:bodyPr>
            <a:normAutofit fontScale="92500"/>
          </a:bodyPr>
          <a:lstStyle/>
          <a:p>
            <a:r>
              <a:rPr lang="en-US" dirty="0"/>
              <a:t>Added to the Church</a:t>
            </a:r>
          </a:p>
          <a:p>
            <a:r>
              <a:rPr lang="en-US" dirty="0"/>
              <a:t>We must be trained for the purpose and destiny</a:t>
            </a:r>
          </a:p>
          <a:p>
            <a:r>
              <a:rPr lang="en-US" dirty="0"/>
              <a:t>1 Peter 2:11-12</a:t>
            </a:r>
          </a:p>
          <a:p>
            <a:r>
              <a:rPr lang="en-US" dirty="0"/>
              <a:t>We are to be the light and salt of the earth</a:t>
            </a:r>
          </a:p>
          <a:p>
            <a:r>
              <a:rPr lang="en-US" dirty="0"/>
              <a:t>Teaching vs Training</a:t>
            </a:r>
          </a:p>
          <a:p>
            <a:r>
              <a:rPr lang="en-US" dirty="0"/>
              <a:t>Jesus did and taught</a:t>
            </a:r>
          </a:p>
          <a:p>
            <a:r>
              <a:rPr lang="en-US" dirty="0"/>
              <a:t>Training is hands on, when you spend time together</a:t>
            </a:r>
          </a:p>
          <a:p>
            <a:r>
              <a:rPr lang="en-US" dirty="0"/>
              <a:t>Training is consistent, not just once a week.</a:t>
            </a:r>
          </a:p>
          <a:p>
            <a:endParaRPr lang="en-US" dirty="0"/>
          </a:p>
          <a:p>
            <a:endParaRPr lang="en-AU" dirty="0"/>
          </a:p>
        </p:txBody>
      </p:sp>
    </p:spTree>
    <p:extLst>
      <p:ext uri="{BB962C8B-B14F-4D97-AF65-F5344CB8AC3E}">
        <p14:creationId xmlns:p14="http://schemas.microsoft.com/office/powerpoint/2010/main" val="277427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35F48-0F91-4042-8F16-D6A1CFC761DF}"/>
              </a:ext>
            </a:extLst>
          </p:cNvPr>
          <p:cNvSpPr>
            <a:spLocks noGrp="1"/>
          </p:cNvSpPr>
          <p:nvPr>
            <p:ph type="title"/>
          </p:nvPr>
        </p:nvSpPr>
        <p:spPr/>
        <p:txBody>
          <a:bodyPr/>
          <a:lstStyle/>
          <a:p>
            <a:r>
              <a:rPr lang="en-AU" dirty="0"/>
              <a:t>Ephesians 4:11-16</a:t>
            </a:r>
          </a:p>
        </p:txBody>
      </p:sp>
      <p:sp>
        <p:nvSpPr>
          <p:cNvPr id="3" name="Content Placeholder 2">
            <a:extLst>
              <a:ext uri="{FF2B5EF4-FFF2-40B4-BE49-F238E27FC236}">
                <a16:creationId xmlns:a16="http://schemas.microsoft.com/office/drawing/2014/main" id="{A08AC3EB-C6BC-4557-A55F-CB19A0CC1D0D}"/>
              </a:ext>
            </a:extLst>
          </p:cNvPr>
          <p:cNvSpPr>
            <a:spLocks noGrp="1"/>
          </p:cNvSpPr>
          <p:nvPr>
            <p:ph idx="1"/>
          </p:nvPr>
        </p:nvSpPr>
        <p:spPr>
          <a:xfrm>
            <a:off x="251520" y="1207293"/>
            <a:ext cx="8712968" cy="5030019"/>
          </a:xfrm>
        </p:spPr>
        <p:txBody>
          <a:bodyPr>
            <a:normAutofit fontScale="92500"/>
          </a:bodyPr>
          <a:lstStyle/>
          <a:p>
            <a:pPr marL="0" indent="0">
              <a:buNone/>
            </a:pPr>
            <a:r>
              <a:rPr lang="en-AU" b="1" baseline="30000" dirty="0"/>
              <a:t>11 </a:t>
            </a:r>
            <a:r>
              <a:rPr lang="en-AU" dirty="0"/>
              <a:t>And He Himself gave some </a:t>
            </a:r>
            <a:r>
              <a:rPr lang="en-AU" i="1" dirty="0"/>
              <a:t>to be</a:t>
            </a:r>
            <a:r>
              <a:rPr lang="en-AU" dirty="0"/>
              <a:t> apostles, some prophets, some evangelists, and some pastors and teachers, </a:t>
            </a:r>
          </a:p>
          <a:p>
            <a:pPr marL="0" indent="0">
              <a:buNone/>
            </a:pPr>
            <a:r>
              <a:rPr lang="en-AU" b="1" baseline="30000" dirty="0"/>
              <a:t>12 </a:t>
            </a:r>
            <a:r>
              <a:rPr lang="en-AU" dirty="0"/>
              <a:t>for the equipping of the saints for the work of ministry, for the edifying of the body of Christ, </a:t>
            </a:r>
          </a:p>
          <a:p>
            <a:pPr marL="0" indent="0">
              <a:buNone/>
            </a:pPr>
            <a:r>
              <a:rPr lang="en-AU" b="1" baseline="30000" dirty="0"/>
              <a:t>13 </a:t>
            </a:r>
            <a:r>
              <a:rPr lang="en-AU" dirty="0"/>
              <a:t>till we all come to the unity of the faith and of the knowledge of the Son of God, to a perfect man, to the measure of the stature of the fullness of Christ;</a:t>
            </a:r>
          </a:p>
        </p:txBody>
      </p:sp>
    </p:spTree>
    <p:extLst>
      <p:ext uri="{BB962C8B-B14F-4D97-AF65-F5344CB8AC3E}">
        <p14:creationId xmlns:p14="http://schemas.microsoft.com/office/powerpoint/2010/main" val="510647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6CCF5-F0BD-42AC-94E9-52B71AF3B2DD}"/>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9EAC300C-F9FB-49CC-A810-10FB7BF7B520}"/>
              </a:ext>
            </a:extLst>
          </p:cNvPr>
          <p:cNvSpPr>
            <a:spLocks noGrp="1"/>
          </p:cNvSpPr>
          <p:nvPr>
            <p:ph idx="1"/>
          </p:nvPr>
        </p:nvSpPr>
        <p:spPr/>
        <p:txBody>
          <a:bodyPr>
            <a:normAutofit fontScale="92500" lnSpcReduction="20000"/>
          </a:bodyPr>
          <a:lstStyle/>
          <a:p>
            <a:pPr marL="0" indent="0">
              <a:buNone/>
            </a:pPr>
            <a:r>
              <a:rPr lang="en-AU" dirty="0"/>
              <a:t> </a:t>
            </a:r>
            <a:r>
              <a:rPr lang="en-AU" b="1" baseline="30000" dirty="0"/>
              <a:t>14 </a:t>
            </a:r>
            <a:r>
              <a:rPr lang="en-AU" dirty="0"/>
              <a:t>that we should no longer be children, tossed to and </a:t>
            </a:r>
            <a:r>
              <a:rPr lang="en-AU" dirty="0" err="1"/>
              <a:t>fro</a:t>
            </a:r>
            <a:r>
              <a:rPr lang="en-AU" dirty="0"/>
              <a:t> and carried about with every wind of doctrine, by the trickery of men, in the cunning craftiness of deceitful plotting, </a:t>
            </a:r>
          </a:p>
          <a:p>
            <a:pPr marL="0" indent="0">
              <a:buNone/>
            </a:pPr>
            <a:r>
              <a:rPr lang="en-AU" b="1" baseline="30000" dirty="0"/>
              <a:t>15 </a:t>
            </a:r>
            <a:r>
              <a:rPr lang="en-AU" dirty="0"/>
              <a:t>but, speaking the truth in love, may grow up in all things into Him who is the head—Christ— </a:t>
            </a:r>
          </a:p>
          <a:p>
            <a:pPr marL="0" indent="0">
              <a:buNone/>
            </a:pPr>
            <a:r>
              <a:rPr lang="en-AU" b="1" baseline="30000" dirty="0"/>
              <a:t>16 </a:t>
            </a:r>
            <a:r>
              <a:rPr lang="en-AU" dirty="0"/>
              <a:t>from whom the whole body, joined and knit together by what every joint supplies, according to the effective working by which every part does its share, causes growth of the body for the edifying of itself in love.</a:t>
            </a:r>
          </a:p>
        </p:txBody>
      </p:sp>
    </p:spTree>
    <p:extLst>
      <p:ext uri="{BB962C8B-B14F-4D97-AF65-F5344CB8AC3E}">
        <p14:creationId xmlns:p14="http://schemas.microsoft.com/office/powerpoint/2010/main" val="3892432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8A31-72CA-4A48-AB1B-94AB369EB2C4}"/>
              </a:ext>
            </a:extLst>
          </p:cNvPr>
          <p:cNvSpPr>
            <a:spLocks noGrp="1"/>
          </p:cNvSpPr>
          <p:nvPr>
            <p:ph type="title"/>
          </p:nvPr>
        </p:nvSpPr>
        <p:spPr/>
        <p:txBody>
          <a:bodyPr/>
          <a:lstStyle/>
          <a:p>
            <a:r>
              <a:rPr lang="en-AU" dirty="0"/>
              <a:t>3. Zealous For Good Works</a:t>
            </a:r>
          </a:p>
        </p:txBody>
      </p:sp>
      <p:sp>
        <p:nvSpPr>
          <p:cNvPr id="3" name="Content Placeholder 2">
            <a:extLst>
              <a:ext uri="{FF2B5EF4-FFF2-40B4-BE49-F238E27FC236}">
                <a16:creationId xmlns:a16="http://schemas.microsoft.com/office/drawing/2014/main" id="{DA85D6C7-0226-48AC-845C-AC38259F1D04}"/>
              </a:ext>
            </a:extLst>
          </p:cNvPr>
          <p:cNvSpPr>
            <a:spLocks noGrp="1"/>
          </p:cNvSpPr>
          <p:nvPr>
            <p:ph idx="1"/>
          </p:nvPr>
        </p:nvSpPr>
        <p:spPr/>
        <p:txBody>
          <a:bodyPr>
            <a:normAutofit fontScale="92500" lnSpcReduction="20000"/>
          </a:bodyPr>
          <a:lstStyle/>
          <a:p>
            <a:r>
              <a:rPr lang="en-AU" dirty="0"/>
              <a:t>Practical Christian Living</a:t>
            </a:r>
          </a:p>
          <a:p>
            <a:r>
              <a:rPr lang="en-AU" dirty="0"/>
              <a:t>Every Good works but we first start with ourselves.  God speaks to us to change us first, then others.</a:t>
            </a:r>
          </a:p>
          <a:p>
            <a:r>
              <a:rPr lang="en-AU" dirty="0"/>
              <a:t>Circumstances will test what we say we believe</a:t>
            </a:r>
          </a:p>
          <a:p>
            <a:r>
              <a:rPr lang="en-AU" dirty="0"/>
              <a:t>Job Will test what we have been trained</a:t>
            </a:r>
          </a:p>
          <a:p>
            <a:r>
              <a:rPr lang="en-AU" dirty="0"/>
              <a:t>God deals with us according to His Word in Practical ways</a:t>
            </a:r>
          </a:p>
          <a:p>
            <a:r>
              <a:rPr lang="en-AU" dirty="0"/>
              <a:t>Proverbs</a:t>
            </a:r>
          </a:p>
          <a:p>
            <a:pPr marL="0" indent="0">
              <a:buNone/>
            </a:pPr>
            <a:endParaRPr lang="en-AU" dirty="0"/>
          </a:p>
        </p:txBody>
      </p:sp>
    </p:spTree>
    <p:extLst>
      <p:ext uri="{BB962C8B-B14F-4D97-AF65-F5344CB8AC3E}">
        <p14:creationId xmlns:p14="http://schemas.microsoft.com/office/powerpoint/2010/main" val="523388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1931B-B139-4F31-9132-485BEA8E225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1C8D9697-B52C-4B75-BD98-DCAB204299F6}"/>
              </a:ext>
            </a:extLst>
          </p:cNvPr>
          <p:cNvSpPr>
            <a:spLocks noGrp="1"/>
          </p:cNvSpPr>
          <p:nvPr>
            <p:ph idx="1"/>
          </p:nvPr>
        </p:nvSpPr>
        <p:spPr/>
        <p:txBody>
          <a:bodyPr/>
          <a:lstStyle/>
          <a:p>
            <a:pPr marL="0" indent="0">
              <a:buNone/>
            </a:pPr>
            <a:r>
              <a:rPr lang="en-AU" b="1" baseline="30000" dirty="0"/>
              <a:t>16 </a:t>
            </a:r>
            <a:r>
              <a:rPr lang="en-AU" dirty="0"/>
              <a:t>All Scripture </a:t>
            </a:r>
            <a:r>
              <a:rPr lang="en-AU" i="1" dirty="0"/>
              <a:t>is</a:t>
            </a:r>
            <a:r>
              <a:rPr lang="en-AU" dirty="0"/>
              <a:t> given by inspiration of God, and </a:t>
            </a:r>
            <a:r>
              <a:rPr lang="en-AU" i="1" dirty="0"/>
              <a:t>is</a:t>
            </a:r>
            <a:r>
              <a:rPr lang="en-AU" dirty="0"/>
              <a:t> profitable for doctrine, for reproof, for correction, for instruction in righteousness, </a:t>
            </a:r>
          </a:p>
          <a:p>
            <a:pPr marL="0" indent="0">
              <a:buNone/>
            </a:pPr>
            <a:r>
              <a:rPr lang="en-AU" b="1" baseline="30000" dirty="0"/>
              <a:t>17 </a:t>
            </a:r>
            <a:r>
              <a:rPr lang="en-AU" dirty="0"/>
              <a:t>that the man of God may be complete, thoroughly equipped for </a:t>
            </a:r>
            <a:r>
              <a:rPr lang="en-AU" b="1" u="sng" dirty="0"/>
              <a:t>every good work</a:t>
            </a:r>
            <a:r>
              <a:rPr lang="en-AU" dirty="0"/>
              <a:t>.</a:t>
            </a:r>
          </a:p>
        </p:txBody>
      </p:sp>
    </p:spTree>
    <p:extLst>
      <p:ext uri="{BB962C8B-B14F-4D97-AF65-F5344CB8AC3E}">
        <p14:creationId xmlns:p14="http://schemas.microsoft.com/office/powerpoint/2010/main" val="2763846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1420</TotalTime>
  <Words>182</Words>
  <Application>Microsoft Office PowerPoint</Application>
  <PresentationFormat>On-screen Show (4:3)</PresentationFormat>
  <Paragraphs>53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맑은 고딕</vt:lpstr>
      <vt:lpstr>Arial</vt:lpstr>
      <vt:lpstr>Century Gothic</vt:lpstr>
      <vt:lpstr>Office Theme</vt:lpstr>
      <vt:lpstr>God’s Own Special People</vt:lpstr>
      <vt:lpstr>1 Peter 2:9-10</vt:lpstr>
      <vt:lpstr>Titus 2:11-14</vt:lpstr>
      <vt:lpstr>1. We Are Chosen By God</vt:lpstr>
      <vt:lpstr>Ephesians 1:2-6</vt:lpstr>
      <vt:lpstr>2.We Must Be Trained</vt:lpstr>
      <vt:lpstr>Ephesians 4:11-16</vt:lpstr>
      <vt:lpstr>PowerPoint Presentation</vt:lpstr>
      <vt:lpstr>3. Zealous For Good Works</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58</cp:revision>
  <dcterms:created xsi:type="dcterms:W3CDTF">2014-04-01T16:35:38Z</dcterms:created>
  <dcterms:modified xsi:type="dcterms:W3CDTF">2018-04-15T02:49:38Z</dcterms:modified>
</cp:coreProperties>
</file>